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1" r:id="rId25"/>
    <p:sldId id="280" r:id="rId2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C18BA7D-E31A-428A-90B7-44E529477600}" v="1" dt="2025-07-19T19:07:40.82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3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na Liepold" userId="97187dedd107a29a" providerId="LiveId" clId="{5C18BA7D-E31A-428A-90B7-44E529477600}"/>
    <pc:docChg chg="undo custSel addSld delSld modSld">
      <pc:chgData name="Anna Liepold" userId="97187dedd107a29a" providerId="LiveId" clId="{5C18BA7D-E31A-428A-90B7-44E529477600}" dt="2025-07-19T19:10:03.943" v="26" actId="478"/>
      <pc:docMkLst>
        <pc:docMk/>
      </pc:docMkLst>
      <pc:sldChg chg="addSp delSp modSp mod">
        <pc:chgData name="Anna Liepold" userId="97187dedd107a29a" providerId="LiveId" clId="{5C18BA7D-E31A-428A-90B7-44E529477600}" dt="2025-07-19T19:10:03.943" v="26" actId="478"/>
        <pc:sldMkLst>
          <pc:docMk/>
          <pc:sldMk cId="3862828883" sldId="257"/>
        </pc:sldMkLst>
        <pc:spChg chg="add del mod">
          <ac:chgData name="Anna Liepold" userId="97187dedd107a29a" providerId="LiveId" clId="{5C18BA7D-E31A-428A-90B7-44E529477600}" dt="2025-07-19T19:10:03.943" v="26" actId="478"/>
          <ac:spMkLst>
            <pc:docMk/>
            <pc:sldMk cId="3862828883" sldId="257"/>
            <ac:spMk id="3" creationId="{2E83A10D-1557-D94A-F1AB-932EAB5A13E1}"/>
          </ac:spMkLst>
        </pc:spChg>
      </pc:sldChg>
      <pc:sldChg chg="modSp mod">
        <pc:chgData name="Anna Liepold" userId="97187dedd107a29a" providerId="LiveId" clId="{5C18BA7D-E31A-428A-90B7-44E529477600}" dt="2025-07-19T19:09:04.447" v="13" actId="1076"/>
        <pc:sldMkLst>
          <pc:docMk/>
          <pc:sldMk cId="3643618571" sldId="258"/>
        </pc:sldMkLst>
        <pc:spChg chg="mod">
          <ac:chgData name="Anna Liepold" userId="97187dedd107a29a" providerId="LiveId" clId="{5C18BA7D-E31A-428A-90B7-44E529477600}" dt="2025-07-19T19:09:04.447" v="13" actId="1076"/>
          <ac:spMkLst>
            <pc:docMk/>
            <pc:sldMk cId="3643618571" sldId="258"/>
            <ac:spMk id="2" creationId="{95692678-8ACA-CB33-BA42-5704C27D2AE6}"/>
          </ac:spMkLst>
        </pc:spChg>
      </pc:sldChg>
      <pc:sldChg chg="modSp add del mod">
        <pc:chgData name="Anna Liepold" userId="97187dedd107a29a" providerId="LiveId" clId="{5C18BA7D-E31A-428A-90B7-44E529477600}" dt="2025-07-19T19:09:59.261" v="24" actId="2890"/>
        <pc:sldMkLst>
          <pc:docMk/>
          <pc:sldMk cId="2774633360" sldId="282"/>
        </pc:sldMkLst>
        <pc:spChg chg="mod">
          <ac:chgData name="Anna Liepold" userId="97187dedd107a29a" providerId="LiveId" clId="{5C18BA7D-E31A-428A-90B7-44E529477600}" dt="2025-07-19T19:09:58.092" v="21" actId="6549"/>
          <ac:spMkLst>
            <pc:docMk/>
            <pc:sldMk cId="2774633360" sldId="282"/>
            <ac:spMk id="2" creationId="{A37E9D3B-3585-2E7F-B155-B82E15FC518E}"/>
          </ac:spMkLst>
        </pc:spChg>
        <pc:spChg chg="mod">
          <ac:chgData name="Anna Liepold" userId="97187dedd107a29a" providerId="LiveId" clId="{5C18BA7D-E31A-428A-90B7-44E529477600}" dt="2025-07-19T19:09:58.768" v="23" actId="20577"/>
          <ac:spMkLst>
            <pc:docMk/>
            <pc:sldMk cId="2774633360" sldId="282"/>
            <ac:spMk id="3" creationId="{D35C520D-020C-49A5-ED16-51FD33B95C5E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FC5DB8-3D0B-A984-B8C6-DD0381CBFC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E0D0228-974C-43BF-FC11-5E2703998E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8C77344-05B7-D437-18D4-5CB9701BA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DCFED-A888-4BB9-B00C-9CAFBAE89641}" type="datetimeFigureOut">
              <a:rPr lang="de-DE" smtClean="0"/>
              <a:t>19.07.2025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FB3FEAB-5E22-A4B5-1C0A-71B52E469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339B580-F52D-3CF3-CED2-E92150870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F86EE-A7F0-4824-8F7E-03A252561B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7793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4CAD65-1432-FF41-B20C-DE7361C5E9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A7E215F-1A2F-914A-FA8B-A9EA438E6D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7409E92-485D-402F-0A97-5A17BB07BE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DCFED-A888-4BB9-B00C-9CAFBAE89641}" type="datetimeFigureOut">
              <a:rPr lang="de-DE" smtClean="0"/>
              <a:t>19.07.2025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1D46D3A-93DF-72EB-B53F-83A4EBED2C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B1A557F-6765-9264-5252-60DA3ED85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F86EE-A7F0-4824-8F7E-03A252561B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8881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C442E4CB-4C25-BB4B-018A-7DB18EF539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A442079-1020-5C12-5765-DEA1A3CB63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9ABE271-4FE4-B99D-1C3E-405061D922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DCFED-A888-4BB9-B00C-9CAFBAE89641}" type="datetimeFigureOut">
              <a:rPr lang="de-DE" smtClean="0"/>
              <a:t>19.07.2025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A38F5FE-8044-40D4-3E5D-A1A3740E4A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0F90466-9E72-348F-C15B-FF267BD06F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F86EE-A7F0-4824-8F7E-03A252561B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4023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FA0855-B8FD-A04E-E2B9-0CABFC26D5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59B193E-7CED-00B6-DA3C-CB553969B4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F51029A-DAAF-09B7-D0BA-D6C0B3B046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DCFED-A888-4BB9-B00C-9CAFBAE89641}" type="datetimeFigureOut">
              <a:rPr lang="de-DE" smtClean="0"/>
              <a:t>19.07.2025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B40531E-8C75-AFA8-79E7-549CDD372C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9614E96-6951-B9F7-AB41-7FAFEE3F3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F86EE-A7F0-4824-8F7E-03A252561B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8069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87BDEB-4128-BB23-BB38-0987108EF9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4997F56-F650-A8E5-03F5-2EB5632FB7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CFC6FCD-1105-DB4E-7F57-CB37EFFA9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DCFED-A888-4BB9-B00C-9CAFBAE89641}" type="datetimeFigureOut">
              <a:rPr lang="de-DE" smtClean="0"/>
              <a:t>19.07.2025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8F02E58-A5DE-A17B-7D58-7CF0DEC205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3047A9B-3C7C-BEE3-6825-E394A8660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F86EE-A7F0-4824-8F7E-03A252561B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6052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AF16D4-13B7-B404-2452-C598C9FA0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F1E3FCF-02CB-8C2B-F774-6A034812A2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29E2B4D-8466-7D22-54F4-8B38AFCB85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B582325-C4B7-28B5-84B2-7B38E080C4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DCFED-A888-4BB9-B00C-9CAFBAE89641}" type="datetimeFigureOut">
              <a:rPr lang="de-DE" smtClean="0"/>
              <a:t>19.07.2025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AD672FB-7E10-3158-D0FB-3CFB2B7D0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100876D-A7D0-28E9-3C0E-6901DC7FE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F86EE-A7F0-4824-8F7E-03A252561B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8320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21EDF5-CAD9-EB98-C91B-43D7E67D1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7355374-CA26-68AB-398F-6A1E540B1C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C2F1BA2-483F-37F4-8BA2-50591A896D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8DA7BD9-0DB3-B170-7194-F27617B4B4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55DB8929-F2CC-8A32-7627-517C155C73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029E071-747A-7F4E-44CB-F6BAC66F0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DCFED-A888-4BB9-B00C-9CAFBAE89641}" type="datetimeFigureOut">
              <a:rPr lang="de-DE" smtClean="0"/>
              <a:t>19.07.2025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440644F-2437-1578-E498-8376262E4E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2847BCC-13E3-B1EB-92CF-1B4D9D3AD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F86EE-A7F0-4824-8F7E-03A252561B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582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48DD42-5819-5ACB-B518-98F208DE85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65DB5C6-B839-8895-D5B0-33E8A3FA8E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DCFED-A888-4BB9-B00C-9CAFBAE89641}" type="datetimeFigureOut">
              <a:rPr lang="de-DE" smtClean="0"/>
              <a:t>19.07.2025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0212883-CBF7-C63B-E014-3ADC5B4C9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C97D44D-38CC-45FD-D3C9-DFAB3E03F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F86EE-A7F0-4824-8F7E-03A252561B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9388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9856740-2F7E-D150-699A-C7940E282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DCFED-A888-4BB9-B00C-9CAFBAE89641}" type="datetimeFigureOut">
              <a:rPr lang="de-DE" smtClean="0"/>
              <a:t>19.07.2025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3E39698-02D9-9E6F-0AF2-81FFC9A230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48B6003-6C4B-3991-D064-D4CA3EB348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F86EE-A7F0-4824-8F7E-03A252561B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2220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3D0DB3-735E-AE4D-0AC2-D2BEFA76B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915AA05-8518-A933-8F66-C95D3EB6E0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34BCE88-06A7-717F-BC01-A5F3E8C0A5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D9894DD-9458-F82E-D07C-27E5D0D38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DCFED-A888-4BB9-B00C-9CAFBAE89641}" type="datetimeFigureOut">
              <a:rPr lang="de-DE" smtClean="0"/>
              <a:t>19.07.2025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DB51651-8A8B-CF56-E684-9611BAFEA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7DD3D5F-DDC2-9C62-1108-9079C3F0A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F86EE-A7F0-4824-8F7E-03A252561B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2827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244D89-5485-88A5-3385-67DCFB0256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EEAB18CC-493F-627B-CAFA-86AECF3C21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EDB1AF6-FD78-30C1-715C-43A9774A54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5AC9EA5-A7E7-85B2-6B64-DC742D79E5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DCFED-A888-4BB9-B00C-9CAFBAE89641}" type="datetimeFigureOut">
              <a:rPr lang="de-DE" smtClean="0"/>
              <a:t>19.07.2025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D1251A4-D1FD-B13B-F848-281F45D0F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B60D9E8-D67A-A976-5EBF-B869BFD53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F86EE-A7F0-4824-8F7E-03A252561B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2130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82B3C55-6BED-4571-9173-86F0F5D94B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8F4DBA2-9AD7-22BD-A5EC-1949A14D1A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A7E2C25-4F90-4B10-02E4-6688D7122A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FADCFED-A888-4BB9-B00C-9CAFBAE89641}" type="datetimeFigureOut">
              <a:rPr lang="de-DE" smtClean="0"/>
              <a:t>19.07.2025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4FE0164-A287-EB2C-A2FC-9F2DC101C7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27E2C99-4ADD-96B8-E5BF-03CFD7E31F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72F86EE-A7F0-4824-8F7E-03A252561B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1111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FB10B0B3-0E59-B94A-13E0-3705B5A4852D}"/>
              </a:ext>
            </a:extLst>
          </p:cNvPr>
          <p:cNvSpPr txBox="1"/>
          <p:nvPr/>
        </p:nvSpPr>
        <p:spPr>
          <a:xfrm>
            <a:off x="4267200" y="205040"/>
            <a:ext cx="3013967" cy="64479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1300" dirty="0"/>
              <a:t>1</a:t>
            </a:r>
            <a:endParaRPr lang="de-DE" sz="9600" dirty="0"/>
          </a:p>
        </p:txBody>
      </p:sp>
    </p:spTree>
    <p:extLst>
      <p:ext uri="{BB962C8B-B14F-4D97-AF65-F5344CB8AC3E}">
        <p14:creationId xmlns:p14="http://schemas.microsoft.com/office/powerpoint/2010/main" val="38628288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DAF83C-EBDA-1668-222D-F7C4B577B2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715BC845-5C42-ED96-909E-E18E183DC2B9}"/>
              </a:ext>
            </a:extLst>
          </p:cNvPr>
          <p:cNvSpPr txBox="1"/>
          <p:nvPr/>
        </p:nvSpPr>
        <p:spPr>
          <a:xfrm>
            <a:off x="2895600" y="290765"/>
            <a:ext cx="5843266" cy="64479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1300" dirty="0"/>
              <a:t>10</a:t>
            </a:r>
            <a:endParaRPr lang="de-DE" sz="9600" dirty="0"/>
          </a:p>
        </p:txBody>
      </p:sp>
    </p:spTree>
    <p:extLst>
      <p:ext uri="{BB962C8B-B14F-4D97-AF65-F5344CB8AC3E}">
        <p14:creationId xmlns:p14="http://schemas.microsoft.com/office/powerpoint/2010/main" val="41666115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A13396-5907-6068-09BA-681BD1AD67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AD47AB02-43E8-742C-8ACF-7B9DEEE5C288}"/>
              </a:ext>
            </a:extLst>
          </p:cNvPr>
          <p:cNvSpPr txBox="1"/>
          <p:nvPr/>
        </p:nvSpPr>
        <p:spPr>
          <a:xfrm>
            <a:off x="2895600" y="290765"/>
            <a:ext cx="5843266" cy="64479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1300" dirty="0"/>
              <a:t>11</a:t>
            </a:r>
            <a:endParaRPr lang="de-DE" sz="9600" dirty="0"/>
          </a:p>
        </p:txBody>
      </p:sp>
    </p:spTree>
    <p:extLst>
      <p:ext uri="{BB962C8B-B14F-4D97-AF65-F5344CB8AC3E}">
        <p14:creationId xmlns:p14="http://schemas.microsoft.com/office/powerpoint/2010/main" val="16007594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EF84E8-1E2F-33DA-44A8-731F99FA0F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D81774A8-E859-FE78-8FEC-B4805DA37C9B}"/>
              </a:ext>
            </a:extLst>
          </p:cNvPr>
          <p:cNvSpPr txBox="1"/>
          <p:nvPr/>
        </p:nvSpPr>
        <p:spPr>
          <a:xfrm>
            <a:off x="2895600" y="290765"/>
            <a:ext cx="5843266" cy="64479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1300" dirty="0"/>
              <a:t>12</a:t>
            </a:r>
            <a:endParaRPr lang="de-DE" sz="9600" dirty="0"/>
          </a:p>
        </p:txBody>
      </p:sp>
    </p:spTree>
    <p:extLst>
      <p:ext uri="{BB962C8B-B14F-4D97-AF65-F5344CB8AC3E}">
        <p14:creationId xmlns:p14="http://schemas.microsoft.com/office/powerpoint/2010/main" val="14855365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219881-993F-75B4-35F9-B529DBBD36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4362B63B-7A96-E230-863A-5C28A9AB59F1}"/>
              </a:ext>
            </a:extLst>
          </p:cNvPr>
          <p:cNvSpPr txBox="1"/>
          <p:nvPr/>
        </p:nvSpPr>
        <p:spPr>
          <a:xfrm>
            <a:off x="2895600" y="290765"/>
            <a:ext cx="5843266" cy="64479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1300" dirty="0"/>
              <a:t>13</a:t>
            </a:r>
            <a:endParaRPr lang="de-DE" sz="9600" dirty="0"/>
          </a:p>
        </p:txBody>
      </p:sp>
    </p:spTree>
    <p:extLst>
      <p:ext uri="{BB962C8B-B14F-4D97-AF65-F5344CB8AC3E}">
        <p14:creationId xmlns:p14="http://schemas.microsoft.com/office/powerpoint/2010/main" val="21729807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905EE3-42AA-B0BA-87E3-31993475C6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C8219F0B-42F8-8078-6C96-1344BDDBB886}"/>
              </a:ext>
            </a:extLst>
          </p:cNvPr>
          <p:cNvSpPr txBox="1"/>
          <p:nvPr/>
        </p:nvSpPr>
        <p:spPr>
          <a:xfrm>
            <a:off x="2895600" y="290765"/>
            <a:ext cx="5843266" cy="64479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1300" dirty="0"/>
              <a:t>14</a:t>
            </a:r>
            <a:endParaRPr lang="de-DE" sz="9600" dirty="0"/>
          </a:p>
        </p:txBody>
      </p:sp>
    </p:spTree>
    <p:extLst>
      <p:ext uri="{BB962C8B-B14F-4D97-AF65-F5344CB8AC3E}">
        <p14:creationId xmlns:p14="http://schemas.microsoft.com/office/powerpoint/2010/main" val="9280102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9C1192-00C0-C9A0-DBC4-584DD540B0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F5BDB545-CC25-A39C-4123-3D47A8FEBE31}"/>
              </a:ext>
            </a:extLst>
          </p:cNvPr>
          <p:cNvSpPr txBox="1"/>
          <p:nvPr/>
        </p:nvSpPr>
        <p:spPr>
          <a:xfrm>
            <a:off x="2895600" y="290765"/>
            <a:ext cx="5843266" cy="64479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1300" dirty="0"/>
              <a:t>15</a:t>
            </a:r>
            <a:endParaRPr lang="de-DE" sz="9600" dirty="0"/>
          </a:p>
        </p:txBody>
      </p:sp>
    </p:spTree>
    <p:extLst>
      <p:ext uri="{BB962C8B-B14F-4D97-AF65-F5344CB8AC3E}">
        <p14:creationId xmlns:p14="http://schemas.microsoft.com/office/powerpoint/2010/main" val="35269968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614849-695A-8FDF-D1B2-7FA04AD6D2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92063D65-1F74-10E3-4754-0BD62476C9F0}"/>
              </a:ext>
            </a:extLst>
          </p:cNvPr>
          <p:cNvSpPr txBox="1"/>
          <p:nvPr/>
        </p:nvSpPr>
        <p:spPr>
          <a:xfrm>
            <a:off x="2847975" y="205040"/>
            <a:ext cx="5843266" cy="64479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1300" dirty="0"/>
              <a:t>16</a:t>
            </a:r>
            <a:endParaRPr lang="de-DE" sz="9600" dirty="0"/>
          </a:p>
        </p:txBody>
      </p:sp>
    </p:spTree>
    <p:extLst>
      <p:ext uri="{BB962C8B-B14F-4D97-AF65-F5344CB8AC3E}">
        <p14:creationId xmlns:p14="http://schemas.microsoft.com/office/powerpoint/2010/main" val="42573928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DB861A-F6FB-67E2-FAC8-4A5E2D3E8D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7AF9E348-30E2-BF57-267A-8776E7DC73EC}"/>
              </a:ext>
            </a:extLst>
          </p:cNvPr>
          <p:cNvSpPr txBox="1"/>
          <p:nvPr/>
        </p:nvSpPr>
        <p:spPr>
          <a:xfrm>
            <a:off x="2895600" y="290765"/>
            <a:ext cx="5843266" cy="64479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1300" dirty="0"/>
              <a:t>17</a:t>
            </a:r>
            <a:endParaRPr lang="de-DE" sz="9600" dirty="0"/>
          </a:p>
        </p:txBody>
      </p:sp>
    </p:spTree>
    <p:extLst>
      <p:ext uri="{BB962C8B-B14F-4D97-AF65-F5344CB8AC3E}">
        <p14:creationId xmlns:p14="http://schemas.microsoft.com/office/powerpoint/2010/main" val="6276158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1AE6A7-9248-E2B3-284E-77BB1DFBA8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10DE75D0-7F82-C09B-EC40-4CDE0DD70B30}"/>
              </a:ext>
            </a:extLst>
          </p:cNvPr>
          <p:cNvSpPr txBox="1"/>
          <p:nvPr/>
        </p:nvSpPr>
        <p:spPr>
          <a:xfrm>
            <a:off x="2895600" y="290765"/>
            <a:ext cx="5843266" cy="64479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1300" dirty="0"/>
              <a:t>18</a:t>
            </a:r>
            <a:endParaRPr lang="de-DE" sz="9600" dirty="0"/>
          </a:p>
        </p:txBody>
      </p:sp>
    </p:spTree>
    <p:extLst>
      <p:ext uri="{BB962C8B-B14F-4D97-AF65-F5344CB8AC3E}">
        <p14:creationId xmlns:p14="http://schemas.microsoft.com/office/powerpoint/2010/main" val="27699184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7CD3B8-5050-05DC-50C7-55935FD72B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5B322F75-4D48-5994-FA17-8715A01BBAAD}"/>
              </a:ext>
            </a:extLst>
          </p:cNvPr>
          <p:cNvSpPr txBox="1"/>
          <p:nvPr/>
        </p:nvSpPr>
        <p:spPr>
          <a:xfrm>
            <a:off x="2895600" y="290765"/>
            <a:ext cx="5843266" cy="64479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1300" dirty="0"/>
              <a:t>19</a:t>
            </a:r>
            <a:endParaRPr lang="de-DE" sz="9600" dirty="0"/>
          </a:p>
        </p:txBody>
      </p:sp>
    </p:spTree>
    <p:extLst>
      <p:ext uri="{BB962C8B-B14F-4D97-AF65-F5344CB8AC3E}">
        <p14:creationId xmlns:p14="http://schemas.microsoft.com/office/powerpoint/2010/main" val="377709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E05ED4-4969-A7BA-0BA0-F82890DBF3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95692678-8ACA-CB33-BA42-5704C27D2AE6}"/>
              </a:ext>
            </a:extLst>
          </p:cNvPr>
          <p:cNvSpPr txBox="1"/>
          <p:nvPr/>
        </p:nvSpPr>
        <p:spPr>
          <a:xfrm>
            <a:off x="4258056" y="410081"/>
            <a:ext cx="3013967" cy="64479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1300" dirty="0"/>
              <a:t>2</a:t>
            </a:r>
            <a:endParaRPr lang="de-DE" sz="9600" dirty="0"/>
          </a:p>
        </p:txBody>
      </p:sp>
    </p:spTree>
    <p:extLst>
      <p:ext uri="{BB962C8B-B14F-4D97-AF65-F5344CB8AC3E}">
        <p14:creationId xmlns:p14="http://schemas.microsoft.com/office/powerpoint/2010/main" val="36436185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0A6596-4EF1-B728-97CF-2C713D176F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32345732-B657-B838-E6B9-52C68B1B1CE2}"/>
              </a:ext>
            </a:extLst>
          </p:cNvPr>
          <p:cNvSpPr txBox="1"/>
          <p:nvPr/>
        </p:nvSpPr>
        <p:spPr>
          <a:xfrm>
            <a:off x="2895600" y="290765"/>
            <a:ext cx="5843266" cy="64479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1300" dirty="0"/>
              <a:t>20</a:t>
            </a:r>
            <a:endParaRPr lang="de-DE" sz="9600" dirty="0"/>
          </a:p>
        </p:txBody>
      </p:sp>
    </p:spTree>
    <p:extLst>
      <p:ext uri="{BB962C8B-B14F-4D97-AF65-F5344CB8AC3E}">
        <p14:creationId xmlns:p14="http://schemas.microsoft.com/office/powerpoint/2010/main" val="8221166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57E8C7-4147-8101-4187-7D0293EC81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1CD56D02-E785-A712-C1D9-100053186EC2}"/>
              </a:ext>
            </a:extLst>
          </p:cNvPr>
          <p:cNvSpPr txBox="1"/>
          <p:nvPr/>
        </p:nvSpPr>
        <p:spPr>
          <a:xfrm>
            <a:off x="2895600" y="290765"/>
            <a:ext cx="5843266" cy="64479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1300" dirty="0"/>
              <a:t>21</a:t>
            </a:r>
            <a:endParaRPr lang="de-DE" sz="9600" dirty="0"/>
          </a:p>
        </p:txBody>
      </p:sp>
    </p:spTree>
    <p:extLst>
      <p:ext uri="{BB962C8B-B14F-4D97-AF65-F5344CB8AC3E}">
        <p14:creationId xmlns:p14="http://schemas.microsoft.com/office/powerpoint/2010/main" val="10936932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CC738C-6CAE-3D5C-EB66-CD41EC901D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CDDB4E40-31B4-9CF7-63A4-D4D0900170D4}"/>
              </a:ext>
            </a:extLst>
          </p:cNvPr>
          <p:cNvSpPr txBox="1"/>
          <p:nvPr/>
        </p:nvSpPr>
        <p:spPr>
          <a:xfrm>
            <a:off x="2895600" y="290765"/>
            <a:ext cx="5843266" cy="64479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1300" dirty="0"/>
              <a:t>22</a:t>
            </a:r>
            <a:endParaRPr lang="de-DE" sz="9600" dirty="0"/>
          </a:p>
        </p:txBody>
      </p:sp>
    </p:spTree>
    <p:extLst>
      <p:ext uri="{BB962C8B-B14F-4D97-AF65-F5344CB8AC3E}">
        <p14:creationId xmlns:p14="http://schemas.microsoft.com/office/powerpoint/2010/main" val="4046429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F3D96F-267A-170A-A134-E7CE241C2D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B3E7A97C-BE53-B8F9-A7EF-E812A092BD65}"/>
              </a:ext>
            </a:extLst>
          </p:cNvPr>
          <p:cNvSpPr txBox="1"/>
          <p:nvPr/>
        </p:nvSpPr>
        <p:spPr>
          <a:xfrm>
            <a:off x="2895600" y="290765"/>
            <a:ext cx="5843266" cy="64479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1300" dirty="0"/>
              <a:t>23</a:t>
            </a:r>
            <a:endParaRPr lang="de-DE" sz="9600" dirty="0"/>
          </a:p>
        </p:txBody>
      </p:sp>
    </p:spTree>
    <p:extLst>
      <p:ext uri="{BB962C8B-B14F-4D97-AF65-F5344CB8AC3E}">
        <p14:creationId xmlns:p14="http://schemas.microsoft.com/office/powerpoint/2010/main" val="9848197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023780-0574-ECF6-A556-37ED68299B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55D7492A-E361-478E-775B-F4D5F349DEA3}"/>
              </a:ext>
            </a:extLst>
          </p:cNvPr>
          <p:cNvSpPr txBox="1"/>
          <p:nvPr/>
        </p:nvSpPr>
        <p:spPr>
          <a:xfrm>
            <a:off x="2895600" y="290765"/>
            <a:ext cx="5843266" cy="64479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1300" dirty="0"/>
              <a:t>24</a:t>
            </a:r>
            <a:endParaRPr lang="de-DE" sz="9600" dirty="0"/>
          </a:p>
        </p:txBody>
      </p:sp>
    </p:spTree>
    <p:extLst>
      <p:ext uri="{BB962C8B-B14F-4D97-AF65-F5344CB8AC3E}">
        <p14:creationId xmlns:p14="http://schemas.microsoft.com/office/powerpoint/2010/main" val="30440066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4F6450-945D-181F-3D3F-0122275441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C2E7AC81-5F03-2A17-97EB-C7DCD53F93A2}"/>
              </a:ext>
            </a:extLst>
          </p:cNvPr>
          <p:cNvSpPr txBox="1"/>
          <p:nvPr/>
        </p:nvSpPr>
        <p:spPr>
          <a:xfrm>
            <a:off x="2895600" y="290765"/>
            <a:ext cx="5843266" cy="64479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1300" dirty="0"/>
              <a:t>25</a:t>
            </a:r>
            <a:endParaRPr lang="de-DE" sz="9600" dirty="0"/>
          </a:p>
        </p:txBody>
      </p:sp>
    </p:spTree>
    <p:extLst>
      <p:ext uri="{BB962C8B-B14F-4D97-AF65-F5344CB8AC3E}">
        <p14:creationId xmlns:p14="http://schemas.microsoft.com/office/powerpoint/2010/main" val="21865782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312CA5-28B2-4112-6DA7-A5B52CE1EA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0EDEA3A8-8E33-2F15-AF93-DE380B1425AF}"/>
              </a:ext>
            </a:extLst>
          </p:cNvPr>
          <p:cNvSpPr txBox="1"/>
          <p:nvPr/>
        </p:nvSpPr>
        <p:spPr>
          <a:xfrm>
            <a:off x="4267200" y="205040"/>
            <a:ext cx="3013967" cy="64479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1300" dirty="0"/>
              <a:t>3</a:t>
            </a:r>
            <a:endParaRPr lang="de-DE" sz="9600" dirty="0"/>
          </a:p>
        </p:txBody>
      </p:sp>
    </p:spTree>
    <p:extLst>
      <p:ext uri="{BB962C8B-B14F-4D97-AF65-F5344CB8AC3E}">
        <p14:creationId xmlns:p14="http://schemas.microsoft.com/office/powerpoint/2010/main" val="32600362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EA0A98-A7B2-5F01-D8B8-57BDFDCC66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46A04020-6F12-0E9B-B052-D7717FC91B58}"/>
              </a:ext>
            </a:extLst>
          </p:cNvPr>
          <p:cNvSpPr txBox="1"/>
          <p:nvPr/>
        </p:nvSpPr>
        <p:spPr>
          <a:xfrm>
            <a:off x="4267200" y="205040"/>
            <a:ext cx="3013967" cy="64479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1300" dirty="0"/>
              <a:t>4</a:t>
            </a:r>
            <a:endParaRPr lang="de-DE" sz="9600" dirty="0"/>
          </a:p>
        </p:txBody>
      </p:sp>
    </p:spTree>
    <p:extLst>
      <p:ext uri="{BB962C8B-B14F-4D97-AF65-F5344CB8AC3E}">
        <p14:creationId xmlns:p14="http://schemas.microsoft.com/office/powerpoint/2010/main" val="16269763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9A66A4-8C53-3AD0-05ED-569BB757A0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C41DCE5E-3608-E11B-874C-9A4759BAD507}"/>
              </a:ext>
            </a:extLst>
          </p:cNvPr>
          <p:cNvSpPr txBox="1"/>
          <p:nvPr/>
        </p:nvSpPr>
        <p:spPr>
          <a:xfrm>
            <a:off x="4267200" y="205040"/>
            <a:ext cx="3013967" cy="64479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1300" dirty="0"/>
              <a:t>5</a:t>
            </a:r>
            <a:endParaRPr lang="de-DE" sz="9600" dirty="0"/>
          </a:p>
        </p:txBody>
      </p:sp>
    </p:spTree>
    <p:extLst>
      <p:ext uri="{BB962C8B-B14F-4D97-AF65-F5344CB8AC3E}">
        <p14:creationId xmlns:p14="http://schemas.microsoft.com/office/powerpoint/2010/main" val="7559379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62C854-AA41-D3AD-555C-98BD869175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50E1D491-10F9-B0CE-4E8D-304B195A6146}"/>
              </a:ext>
            </a:extLst>
          </p:cNvPr>
          <p:cNvSpPr txBox="1"/>
          <p:nvPr/>
        </p:nvSpPr>
        <p:spPr>
          <a:xfrm>
            <a:off x="4267200" y="205040"/>
            <a:ext cx="3013967" cy="64479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1300" dirty="0"/>
              <a:t>6</a:t>
            </a:r>
            <a:endParaRPr lang="de-DE" sz="9600" dirty="0"/>
          </a:p>
        </p:txBody>
      </p:sp>
    </p:spTree>
    <p:extLst>
      <p:ext uri="{BB962C8B-B14F-4D97-AF65-F5344CB8AC3E}">
        <p14:creationId xmlns:p14="http://schemas.microsoft.com/office/powerpoint/2010/main" val="33527015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EDE20F-DAE6-BFBF-6227-AFDF253A68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945EC2FA-0526-CA9F-6BBF-2B6662D42121}"/>
              </a:ext>
            </a:extLst>
          </p:cNvPr>
          <p:cNvSpPr txBox="1"/>
          <p:nvPr/>
        </p:nvSpPr>
        <p:spPr>
          <a:xfrm>
            <a:off x="4267200" y="205040"/>
            <a:ext cx="3013967" cy="64479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1300" dirty="0"/>
              <a:t>7</a:t>
            </a:r>
            <a:endParaRPr lang="de-DE" sz="9600" dirty="0"/>
          </a:p>
        </p:txBody>
      </p:sp>
    </p:spTree>
    <p:extLst>
      <p:ext uri="{BB962C8B-B14F-4D97-AF65-F5344CB8AC3E}">
        <p14:creationId xmlns:p14="http://schemas.microsoft.com/office/powerpoint/2010/main" val="7148801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04517B-7949-FE4C-8B40-2F16EE5AAF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5893AE68-1D80-1148-C615-48F1334FFFBB}"/>
              </a:ext>
            </a:extLst>
          </p:cNvPr>
          <p:cNvSpPr txBox="1"/>
          <p:nvPr/>
        </p:nvSpPr>
        <p:spPr>
          <a:xfrm>
            <a:off x="4267200" y="205040"/>
            <a:ext cx="3013967" cy="64479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1300" dirty="0"/>
              <a:t>8</a:t>
            </a:r>
            <a:endParaRPr lang="de-DE" sz="9600" dirty="0"/>
          </a:p>
        </p:txBody>
      </p:sp>
    </p:spTree>
    <p:extLst>
      <p:ext uri="{BB962C8B-B14F-4D97-AF65-F5344CB8AC3E}">
        <p14:creationId xmlns:p14="http://schemas.microsoft.com/office/powerpoint/2010/main" val="36965216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CF6936-DA3E-91B9-A244-7CA3EAEFF9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E0FF63DA-4F3E-73DF-99DC-CC60882CA9B7}"/>
              </a:ext>
            </a:extLst>
          </p:cNvPr>
          <p:cNvSpPr txBox="1"/>
          <p:nvPr/>
        </p:nvSpPr>
        <p:spPr>
          <a:xfrm>
            <a:off x="4267200" y="205040"/>
            <a:ext cx="3013967" cy="64479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1300" dirty="0"/>
              <a:t>9</a:t>
            </a:r>
            <a:endParaRPr lang="de-DE" sz="9600" dirty="0"/>
          </a:p>
        </p:txBody>
      </p:sp>
    </p:spTree>
    <p:extLst>
      <p:ext uri="{BB962C8B-B14F-4D97-AF65-F5344CB8AC3E}">
        <p14:creationId xmlns:p14="http://schemas.microsoft.com/office/powerpoint/2010/main" val="24386360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</Words>
  <Application>Microsoft Office PowerPoint</Application>
  <PresentationFormat>Breitbild</PresentationFormat>
  <Paragraphs>25</Paragraphs>
  <Slides>25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25</vt:i4>
      </vt:variant>
    </vt:vector>
  </HeadingPairs>
  <TitlesOfParts>
    <vt:vector size="29" baseType="lpstr">
      <vt:lpstr>Aptos</vt:lpstr>
      <vt:lpstr>Aptos Display</vt:lpstr>
      <vt:lpstr>Arial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Anna Liepold</dc:creator>
  <cp:lastModifiedBy>Anna Liepold</cp:lastModifiedBy>
  <cp:revision>1</cp:revision>
  <dcterms:created xsi:type="dcterms:W3CDTF">2025-07-19T17:27:07Z</dcterms:created>
  <dcterms:modified xsi:type="dcterms:W3CDTF">2025-07-19T19:10:06Z</dcterms:modified>
</cp:coreProperties>
</file>