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DF8845-3FAF-4D80-A269-BD081D71BFBE}" v="108" dt="2025-07-06T20:08:35.3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Liepold" userId="97187dedd107a29a" providerId="LiveId" clId="{67DF8845-3FAF-4D80-A269-BD081D71BFBE}"/>
    <pc:docChg chg="undo custSel addSld modSld">
      <pc:chgData name="Anna Liepold" userId="97187dedd107a29a" providerId="LiveId" clId="{67DF8845-3FAF-4D80-A269-BD081D71BFBE}" dt="2025-07-06T18:35:14.045" v="109" actId="14100"/>
      <pc:docMkLst>
        <pc:docMk/>
      </pc:docMkLst>
      <pc:sldChg chg="modSp mod">
        <pc:chgData name="Anna Liepold" userId="97187dedd107a29a" providerId="LiveId" clId="{67DF8845-3FAF-4D80-A269-BD081D71BFBE}" dt="2025-07-06T18:35:14.045" v="109" actId="14100"/>
        <pc:sldMkLst>
          <pc:docMk/>
          <pc:sldMk cId="2145004651" sldId="258"/>
        </pc:sldMkLst>
        <pc:spChg chg="mod">
          <ac:chgData name="Anna Liepold" userId="97187dedd107a29a" providerId="LiveId" clId="{67DF8845-3FAF-4D80-A269-BD081D71BFBE}" dt="2025-07-06T18:35:14.045" v="109" actId="14100"/>
          <ac:spMkLst>
            <pc:docMk/>
            <pc:sldMk cId="2145004651" sldId="258"/>
            <ac:spMk id="3" creationId="{7D0A082B-FC85-AC8F-6AC6-5B9E51EDAF26}"/>
          </ac:spMkLst>
        </pc:spChg>
        <pc:spChg chg="mod">
          <ac:chgData name="Anna Liepold" userId="97187dedd107a29a" providerId="LiveId" clId="{67DF8845-3FAF-4D80-A269-BD081D71BFBE}" dt="2025-07-06T18:34:52.816" v="107" actId="403"/>
          <ac:spMkLst>
            <pc:docMk/>
            <pc:sldMk cId="2145004651" sldId="258"/>
            <ac:spMk id="4" creationId="{76E586BF-35F8-E8BE-35C5-61978DE48F67}"/>
          </ac:spMkLst>
        </pc:spChg>
      </pc:sldChg>
      <pc:sldChg chg="modSp">
        <pc:chgData name="Anna Liepold" userId="97187dedd107a29a" providerId="LiveId" clId="{67DF8845-3FAF-4D80-A269-BD081D71BFBE}" dt="2025-07-06T18:34:43.019" v="103" actId="403"/>
        <pc:sldMkLst>
          <pc:docMk/>
          <pc:sldMk cId="3940042111" sldId="259"/>
        </pc:sldMkLst>
        <pc:spChg chg="mod">
          <ac:chgData name="Anna Liepold" userId="97187dedd107a29a" providerId="LiveId" clId="{67DF8845-3FAF-4D80-A269-BD081D71BFBE}" dt="2025-07-06T18:34:39.973" v="101" actId="403"/>
          <ac:spMkLst>
            <pc:docMk/>
            <pc:sldMk cId="3940042111" sldId="259"/>
            <ac:spMk id="3" creationId="{B3C1442F-5B41-8448-A21E-43BBA6BBD108}"/>
          </ac:spMkLst>
        </pc:spChg>
        <pc:spChg chg="mod">
          <ac:chgData name="Anna Liepold" userId="97187dedd107a29a" providerId="LiveId" clId="{67DF8845-3FAF-4D80-A269-BD081D71BFBE}" dt="2025-07-06T18:34:43.019" v="103" actId="403"/>
          <ac:spMkLst>
            <pc:docMk/>
            <pc:sldMk cId="3940042111" sldId="259"/>
            <ac:spMk id="4" creationId="{25140693-FC21-70C2-46ED-557AB3A29EB7}"/>
          </ac:spMkLst>
        </pc:spChg>
      </pc:sldChg>
      <pc:sldChg chg="modSp">
        <pc:chgData name="Anna Liepold" userId="97187dedd107a29a" providerId="LiveId" clId="{67DF8845-3FAF-4D80-A269-BD081D71BFBE}" dt="2025-07-06T18:34:35.281" v="99" actId="403"/>
        <pc:sldMkLst>
          <pc:docMk/>
          <pc:sldMk cId="1631722134" sldId="260"/>
        </pc:sldMkLst>
        <pc:spChg chg="mod">
          <ac:chgData name="Anna Liepold" userId="97187dedd107a29a" providerId="LiveId" clId="{67DF8845-3FAF-4D80-A269-BD081D71BFBE}" dt="2025-07-06T18:34:31.895" v="97" actId="403"/>
          <ac:spMkLst>
            <pc:docMk/>
            <pc:sldMk cId="1631722134" sldId="260"/>
            <ac:spMk id="3" creationId="{67C02A4F-F3C0-D551-E74F-E881601ECB10}"/>
          </ac:spMkLst>
        </pc:spChg>
        <pc:spChg chg="mod">
          <ac:chgData name="Anna Liepold" userId="97187dedd107a29a" providerId="LiveId" clId="{67DF8845-3FAF-4D80-A269-BD081D71BFBE}" dt="2025-07-06T18:34:35.281" v="99" actId="403"/>
          <ac:spMkLst>
            <pc:docMk/>
            <pc:sldMk cId="1631722134" sldId="260"/>
            <ac:spMk id="4" creationId="{5A68D4A6-B6D6-BBE5-1B6F-6435FF5C17AA}"/>
          </ac:spMkLst>
        </pc:spChg>
      </pc:sldChg>
      <pc:sldChg chg="modSp">
        <pc:chgData name="Anna Liepold" userId="97187dedd107a29a" providerId="LiveId" clId="{67DF8845-3FAF-4D80-A269-BD081D71BFBE}" dt="2025-07-06T18:34:27.626" v="95" actId="403"/>
        <pc:sldMkLst>
          <pc:docMk/>
          <pc:sldMk cId="1825711754" sldId="261"/>
        </pc:sldMkLst>
        <pc:spChg chg="mod">
          <ac:chgData name="Anna Liepold" userId="97187dedd107a29a" providerId="LiveId" clId="{67DF8845-3FAF-4D80-A269-BD081D71BFBE}" dt="2025-07-06T18:34:24.714" v="93" actId="403"/>
          <ac:spMkLst>
            <pc:docMk/>
            <pc:sldMk cId="1825711754" sldId="261"/>
            <ac:spMk id="3" creationId="{63D404C7-8B62-9BE2-D88C-B32B57247479}"/>
          </ac:spMkLst>
        </pc:spChg>
        <pc:spChg chg="mod">
          <ac:chgData name="Anna Liepold" userId="97187dedd107a29a" providerId="LiveId" clId="{67DF8845-3FAF-4D80-A269-BD081D71BFBE}" dt="2025-07-06T18:34:27.626" v="95" actId="403"/>
          <ac:spMkLst>
            <pc:docMk/>
            <pc:sldMk cId="1825711754" sldId="261"/>
            <ac:spMk id="4" creationId="{56D41E8A-0BB3-B7A0-90DA-E78DD4D37893}"/>
          </ac:spMkLst>
        </pc:spChg>
      </pc:sldChg>
      <pc:sldChg chg="modSp">
        <pc:chgData name="Anna Liepold" userId="97187dedd107a29a" providerId="LiveId" clId="{67DF8845-3FAF-4D80-A269-BD081D71BFBE}" dt="2025-07-06T18:34:20.067" v="91" actId="403"/>
        <pc:sldMkLst>
          <pc:docMk/>
          <pc:sldMk cId="3148157042" sldId="262"/>
        </pc:sldMkLst>
        <pc:spChg chg="mod">
          <ac:chgData name="Anna Liepold" userId="97187dedd107a29a" providerId="LiveId" clId="{67DF8845-3FAF-4D80-A269-BD081D71BFBE}" dt="2025-07-06T18:34:15.739" v="89" actId="403"/>
          <ac:spMkLst>
            <pc:docMk/>
            <pc:sldMk cId="3148157042" sldId="262"/>
            <ac:spMk id="3" creationId="{CA22D903-F679-46F0-DF08-1E92E2E5B873}"/>
          </ac:spMkLst>
        </pc:spChg>
        <pc:spChg chg="mod">
          <ac:chgData name="Anna Liepold" userId="97187dedd107a29a" providerId="LiveId" clId="{67DF8845-3FAF-4D80-A269-BD081D71BFBE}" dt="2025-07-06T18:34:20.067" v="91" actId="403"/>
          <ac:spMkLst>
            <pc:docMk/>
            <pc:sldMk cId="3148157042" sldId="262"/>
            <ac:spMk id="4" creationId="{1B295E57-FB7D-0529-D738-BBD36299F72D}"/>
          </ac:spMkLst>
        </pc:spChg>
      </pc:sldChg>
      <pc:sldChg chg="modSp">
        <pc:chgData name="Anna Liepold" userId="97187dedd107a29a" providerId="LiveId" clId="{67DF8845-3FAF-4D80-A269-BD081D71BFBE}" dt="2025-07-06T18:34:12.320" v="87" actId="403"/>
        <pc:sldMkLst>
          <pc:docMk/>
          <pc:sldMk cId="110079494" sldId="263"/>
        </pc:sldMkLst>
        <pc:spChg chg="mod">
          <ac:chgData name="Anna Liepold" userId="97187dedd107a29a" providerId="LiveId" clId="{67DF8845-3FAF-4D80-A269-BD081D71BFBE}" dt="2025-07-06T18:34:05.350" v="85" actId="403"/>
          <ac:spMkLst>
            <pc:docMk/>
            <pc:sldMk cId="110079494" sldId="263"/>
            <ac:spMk id="3" creationId="{A3A98BB8-CC64-3EF3-7E32-96038C2148FA}"/>
          </ac:spMkLst>
        </pc:spChg>
        <pc:spChg chg="mod">
          <ac:chgData name="Anna Liepold" userId="97187dedd107a29a" providerId="LiveId" clId="{67DF8845-3FAF-4D80-A269-BD081D71BFBE}" dt="2025-07-06T18:34:12.320" v="87" actId="403"/>
          <ac:spMkLst>
            <pc:docMk/>
            <pc:sldMk cId="110079494" sldId="263"/>
            <ac:spMk id="4" creationId="{F11A0746-38D7-81FC-92B1-98987ADB0C07}"/>
          </ac:spMkLst>
        </pc:spChg>
      </pc:sldChg>
      <pc:sldChg chg="modSp">
        <pc:chgData name="Anna Liepold" userId="97187dedd107a29a" providerId="LiveId" clId="{67DF8845-3FAF-4D80-A269-BD081D71BFBE}" dt="2025-07-06T18:34:01.770" v="83" actId="403"/>
        <pc:sldMkLst>
          <pc:docMk/>
          <pc:sldMk cId="2311851696" sldId="264"/>
        </pc:sldMkLst>
        <pc:spChg chg="mod">
          <ac:chgData name="Anna Liepold" userId="97187dedd107a29a" providerId="LiveId" clId="{67DF8845-3FAF-4D80-A269-BD081D71BFBE}" dt="2025-07-06T18:33:57.201" v="81" actId="403"/>
          <ac:spMkLst>
            <pc:docMk/>
            <pc:sldMk cId="2311851696" sldId="264"/>
            <ac:spMk id="3" creationId="{1F3B0450-CA57-7020-5389-0C1559613C7C}"/>
          </ac:spMkLst>
        </pc:spChg>
        <pc:spChg chg="mod">
          <ac:chgData name="Anna Liepold" userId="97187dedd107a29a" providerId="LiveId" clId="{67DF8845-3FAF-4D80-A269-BD081D71BFBE}" dt="2025-07-06T18:34:01.770" v="83" actId="403"/>
          <ac:spMkLst>
            <pc:docMk/>
            <pc:sldMk cId="2311851696" sldId="264"/>
            <ac:spMk id="4" creationId="{667DA8BA-B3B1-66D2-7E52-C9E70D6EE584}"/>
          </ac:spMkLst>
        </pc:spChg>
      </pc:sldChg>
      <pc:sldChg chg="modSp">
        <pc:chgData name="Anna Liepold" userId="97187dedd107a29a" providerId="LiveId" clId="{67DF8845-3FAF-4D80-A269-BD081D71BFBE}" dt="2025-07-06T18:33:47.959" v="79" actId="403"/>
        <pc:sldMkLst>
          <pc:docMk/>
          <pc:sldMk cId="3258279290" sldId="265"/>
        </pc:sldMkLst>
        <pc:spChg chg="mod">
          <ac:chgData name="Anna Liepold" userId="97187dedd107a29a" providerId="LiveId" clId="{67DF8845-3FAF-4D80-A269-BD081D71BFBE}" dt="2025-07-06T18:33:44.769" v="77" actId="403"/>
          <ac:spMkLst>
            <pc:docMk/>
            <pc:sldMk cId="3258279290" sldId="265"/>
            <ac:spMk id="3" creationId="{E067312D-F552-6964-6E0F-41CB0549AE2E}"/>
          </ac:spMkLst>
        </pc:spChg>
        <pc:spChg chg="mod">
          <ac:chgData name="Anna Liepold" userId="97187dedd107a29a" providerId="LiveId" clId="{67DF8845-3FAF-4D80-A269-BD081D71BFBE}" dt="2025-07-06T18:33:47.959" v="79" actId="403"/>
          <ac:spMkLst>
            <pc:docMk/>
            <pc:sldMk cId="3258279290" sldId="265"/>
            <ac:spMk id="4" creationId="{615F8D02-AE2B-AC75-C6C9-ED7D0E897A14}"/>
          </ac:spMkLst>
        </pc:spChg>
      </pc:sldChg>
      <pc:sldChg chg="modSp">
        <pc:chgData name="Anna Liepold" userId="97187dedd107a29a" providerId="LiveId" clId="{67DF8845-3FAF-4D80-A269-BD081D71BFBE}" dt="2025-07-06T18:33:39.264" v="75" actId="403"/>
        <pc:sldMkLst>
          <pc:docMk/>
          <pc:sldMk cId="1773847776" sldId="266"/>
        </pc:sldMkLst>
        <pc:spChg chg="mod">
          <ac:chgData name="Anna Liepold" userId="97187dedd107a29a" providerId="LiveId" clId="{67DF8845-3FAF-4D80-A269-BD081D71BFBE}" dt="2025-07-06T18:33:36.500" v="73" actId="403"/>
          <ac:spMkLst>
            <pc:docMk/>
            <pc:sldMk cId="1773847776" sldId="266"/>
            <ac:spMk id="3" creationId="{2832B17A-80A9-EECB-F6CB-08D9E6775CA1}"/>
          </ac:spMkLst>
        </pc:spChg>
        <pc:spChg chg="mod">
          <ac:chgData name="Anna Liepold" userId="97187dedd107a29a" providerId="LiveId" clId="{67DF8845-3FAF-4D80-A269-BD081D71BFBE}" dt="2025-07-06T18:33:39.264" v="75" actId="403"/>
          <ac:spMkLst>
            <pc:docMk/>
            <pc:sldMk cId="1773847776" sldId="266"/>
            <ac:spMk id="4" creationId="{171D8FD9-1FE5-378B-C968-9D86A0D220B9}"/>
          </ac:spMkLst>
        </pc:spChg>
      </pc:sldChg>
      <pc:sldChg chg="modSp">
        <pc:chgData name="Anna Liepold" userId="97187dedd107a29a" providerId="LiveId" clId="{67DF8845-3FAF-4D80-A269-BD081D71BFBE}" dt="2025-07-06T18:33:25.057" v="67" actId="403"/>
        <pc:sldMkLst>
          <pc:docMk/>
          <pc:sldMk cId="1408929845" sldId="267"/>
        </pc:sldMkLst>
        <pc:spChg chg="mod">
          <ac:chgData name="Anna Liepold" userId="97187dedd107a29a" providerId="LiveId" clId="{67DF8845-3FAF-4D80-A269-BD081D71BFBE}" dt="2025-07-06T18:33:21.345" v="65" actId="403"/>
          <ac:spMkLst>
            <pc:docMk/>
            <pc:sldMk cId="1408929845" sldId="267"/>
            <ac:spMk id="3" creationId="{0E308354-AA50-42FA-AB2B-3C743B5078C6}"/>
          </ac:spMkLst>
        </pc:spChg>
        <pc:spChg chg="mod">
          <ac:chgData name="Anna Liepold" userId="97187dedd107a29a" providerId="LiveId" clId="{67DF8845-3FAF-4D80-A269-BD081D71BFBE}" dt="2025-07-06T18:33:25.057" v="67" actId="403"/>
          <ac:spMkLst>
            <pc:docMk/>
            <pc:sldMk cId="1408929845" sldId="267"/>
            <ac:spMk id="4" creationId="{28546721-621C-D5DC-54A5-F56C22340036}"/>
          </ac:spMkLst>
        </pc:spChg>
      </pc:sldChg>
      <pc:sldChg chg="modSp">
        <pc:chgData name="Anna Liepold" userId="97187dedd107a29a" providerId="LiveId" clId="{67DF8845-3FAF-4D80-A269-BD081D71BFBE}" dt="2025-07-06T18:33:14.285" v="63" actId="403"/>
        <pc:sldMkLst>
          <pc:docMk/>
          <pc:sldMk cId="529370312" sldId="268"/>
        </pc:sldMkLst>
        <pc:spChg chg="mod">
          <ac:chgData name="Anna Liepold" userId="97187dedd107a29a" providerId="LiveId" clId="{67DF8845-3FAF-4D80-A269-BD081D71BFBE}" dt="2025-07-06T18:33:08.937" v="61" actId="403"/>
          <ac:spMkLst>
            <pc:docMk/>
            <pc:sldMk cId="529370312" sldId="268"/>
            <ac:spMk id="3" creationId="{6F97BACF-77FE-F40E-7735-A7D6184AE640}"/>
          </ac:spMkLst>
        </pc:spChg>
        <pc:spChg chg="mod">
          <ac:chgData name="Anna Liepold" userId="97187dedd107a29a" providerId="LiveId" clId="{67DF8845-3FAF-4D80-A269-BD081D71BFBE}" dt="2025-07-06T18:33:14.285" v="63" actId="403"/>
          <ac:spMkLst>
            <pc:docMk/>
            <pc:sldMk cId="529370312" sldId="268"/>
            <ac:spMk id="4" creationId="{13808FF8-1764-BA77-46C3-6BD1E7EE247C}"/>
          </ac:spMkLst>
        </pc:spChg>
      </pc:sldChg>
      <pc:sldChg chg="modSp">
        <pc:chgData name="Anna Liepold" userId="97187dedd107a29a" providerId="LiveId" clId="{67DF8845-3FAF-4D80-A269-BD081D71BFBE}" dt="2025-07-06T18:33:32.957" v="71" actId="403"/>
        <pc:sldMkLst>
          <pc:docMk/>
          <pc:sldMk cId="2985358917" sldId="269"/>
        </pc:sldMkLst>
        <pc:spChg chg="mod">
          <ac:chgData name="Anna Liepold" userId="97187dedd107a29a" providerId="LiveId" clId="{67DF8845-3FAF-4D80-A269-BD081D71BFBE}" dt="2025-07-06T18:33:29.616" v="69" actId="403"/>
          <ac:spMkLst>
            <pc:docMk/>
            <pc:sldMk cId="2985358917" sldId="269"/>
            <ac:spMk id="3" creationId="{0676E74C-C811-460C-E21E-18056CC675BC}"/>
          </ac:spMkLst>
        </pc:spChg>
        <pc:spChg chg="mod">
          <ac:chgData name="Anna Liepold" userId="97187dedd107a29a" providerId="LiveId" clId="{67DF8845-3FAF-4D80-A269-BD081D71BFBE}" dt="2025-07-06T18:33:32.957" v="71" actId="403"/>
          <ac:spMkLst>
            <pc:docMk/>
            <pc:sldMk cId="2985358917" sldId="269"/>
            <ac:spMk id="4" creationId="{BDC80CCB-C4E7-7929-1396-D1B6DF42501D}"/>
          </ac:spMkLst>
        </pc:spChg>
      </pc:sldChg>
      <pc:sldChg chg="modSp">
        <pc:chgData name="Anna Liepold" userId="97187dedd107a29a" providerId="LiveId" clId="{67DF8845-3FAF-4D80-A269-BD081D71BFBE}" dt="2025-07-06T18:33:03.432" v="59" actId="403"/>
        <pc:sldMkLst>
          <pc:docMk/>
          <pc:sldMk cId="3082175948" sldId="270"/>
        </pc:sldMkLst>
        <pc:spChg chg="mod">
          <ac:chgData name="Anna Liepold" userId="97187dedd107a29a" providerId="LiveId" clId="{67DF8845-3FAF-4D80-A269-BD081D71BFBE}" dt="2025-07-06T18:32:59.706" v="57" actId="403"/>
          <ac:spMkLst>
            <pc:docMk/>
            <pc:sldMk cId="3082175948" sldId="270"/>
            <ac:spMk id="3" creationId="{87B0A90E-9CF8-33D9-5567-F00D56B058BB}"/>
          </ac:spMkLst>
        </pc:spChg>
        <pc:spChg chg="mod">
          <ac:chgData name="Anna Liepold" userId="97187dedd107a29a" providerId="LiveId" clId="{67DF8845-3FAF-4D80-A269-BD081D71BFBE}" dt="2025-07-06T18:33:03.432" v="59" actId="403"/>
          <ac:spMkLst>
            <pc:docMk/>
            <pc:sldMk cId="3082175948" sldId="270"/>
            <ac:spMk id="4" creationId="{01BB11FA-21BC-F397-E604-7AB4B0D2E23B}"/>
          </ac:spMkLst>
        </pc:spChg>
      </pc:sldChg>
      <pc:sldChg chg="modSp add">
        <pc:chgData name="Anna Liepold" userId="97187dedd107a29a" providerId="LiveId" clId="{67DF8845-3FAF-4D80-A269-BD081D71BFBE}" dt="2025-07-06T18:30:47.185" v="14" actId="403"/>
        <pc:sldMkLst>
          <pc:docMk/>
          <pc:sldMk cId="2166890508" sldId="271"/>
        </pc:sldMkLst>
        <pc:spChg chg="mod">
          <ac:chgData name="Anna Liepold" userId="97187dedd107a29a" providerId="LiveId" clId="{67DF8845-3FAF-4D80-A269-BD081D71BFBE}" dt="2025-07-06T18:30:41.783" v="9" actId="404"/>
          <ac:spMkLst>
            <pc:docMk/>
            <pc:sldMk cId="2166890508" sldId="271"/>
            <ac:spMk id="3" creationId="{25FAADAE-0AAB-AA78-9994-FC95B4D0B667}"/>
          </ac:spMkLst>
        </pc:spChg>
        <pc:spChg chg="mod">
          <ac:chgData name="Anna Liepold" userId="97187dedd107a29a" providerId="LiveId" clId="{67DF8845-3FAF-4D80-A269-BD081D71BFBE}" dt="2025-07-06T18:30:47.185" v="14" actId="403"/>
          <ac:spMkLst>
            <pc:docMk/>
            <pc:sldMk cId="2166890508" sldId="271"/>
            <ac:spMk id="4" creationId="{A7EF1B5E-7411-F992-2550-9DF559E70C44}"/>
          </ac:spMkLst>
        </pc:spChg>
      </pc:sldChg>
      <pc:sldChg chg="modSp add">
        <pc:chgData name="Anna Liepold" userId="97187dedd107a29a" providerId="LiveId" clId="{67DF8845-3FAF-4D80-A269-BD081D71BFBE}" dt="2025-07-06T18:31:00.711" v="19" actId="20577"/>
        <pc:sldMkLst>
          <pc:docMk/>
          <pc:sldMk cId="1792524964" sldId="272"/>
        </pc:sldMkLst>
        <pc:spChg chg="mod">
          <ac:chgData name="Anna Liepold" userId="97187dedd107a29a" providerId="LiveId" clId="{67DF8845-3FAF-4D80-A269-BD081D71BFBE}" dt="2025-07-06T18:30:57.792" v="17" actId="20577"/>
          <ac:spMkLst>
            <pc:docMk/>
            <pc:sldMk cId="1792524964" sldId="272"/>
            <ac:spMk id="3" creationId="{3C7C15FD-F09F-26C4-1B4C-134371FDBC31}"/>
          </ac:spMkLst>
        </pc:spChg>
        <pc:spChg chg="mod">
          <ac:chgData name="Anna Liepold" userId="97187dedd107a29a" providerId="LiveId" clId="{67DF8845-3FAF-4D80-A269-BD081D71BFBE}" dt="2025-07-06T18:31:00.711" v="19" actId="20577"/>
          <ac:spMkLst>
            <pc:docMk/>
            <pc:sldMk cId="1792524964" sldId="272"/>
            <ac:spMk id="4" creationId="{8C70CE63-DE67-08C5-818F-C9602EB6B930}"/>
          </ac:spMkLst>
        </pc:spChg>
      </pc:sldChg>
      <pc:sldChg chg="modSp add">
        <pc:chgData name="Anna Liepold" userId="97187dedd107a29a" providerId="LiveId" clId="{67DF8845-3FAF-4D80-A269-BD081D71BFBE}" dt="2025-07-06T18:31:25.040" v="29" actId="20577"/>
        <pc:sldMkLst>
          <pc:docMk/>
          <pc:sldMk cId="1942783514" sldId="273"/>
        </pc:sldMkLst>
        <pc:spChg chg="mod">
          <ac:chgData name="Anna Liepold" userId="97187dedd107a29a" providerId="LiveId" clId="{67DF8845-3FAF-4D80-A269-BD081D71BFBE}" dt="2025-07-06T18:31:09.112" v="25" actId="20577"/>
          <ac:spMkLst>
            <pc:docMk/>
            <pc:sldMk cId="1942783514" sldId="273"/>
            <ac:spMk id="3" creationId="{E387726F-3F6D-8ECE-2C8B-87641BEB413C}"/>
          </ac:spMkLst>
        </pc:spChg>
        <pc:spChg chg="mod">
          <ac:chgData name="Anna Liepold" userId="97187dedd107a29a" providerId="LiveId" clId="{67DF8845-3FAF-4D80-A269-BD081D71BFBE}" dt="2025-07-06T18:31:25.040" v="29" actId="20577"/>
          <ac:spMkLst>
            <pc:docMk/>
            <pc:sldMk cId="1942783514" sldId="273"/>
            <ac:spMk id="4" creationId="{13D8E155-546E-B79F-AD64-EB15B5E514F4}"/>
          </ac:spMkLst>
        </pc:spChg>
      </pc:sldChg>
      <pc:sldChg chg="modSp add">
        <pc:chgData name="Anna Liepold" userId="97187dedd107a29a" providerId="LiveId" clId="{67DF8845-3FAF-4D80-A269-BD081D71BFBE}" dt="2025-07-06T18:32:33.558" v="52" actId="122"/>
        <pc:sldMkLst>
          <pc:docMk/>
          <pc:sldMk cId="3035888127" sldId="274"/>
        </pc:sldMkLst>
        <pc:spChg chg="mod">
          <ac:chgData name="Anna Liepold" userId="97187dedd107a29a" providerId="LiveId" clId="{67DF8845-3FAF-4D80-A269-BD081D71BFBE}" dt="2025-07-06T18:32:30.903" v="51" actId="122"/>
          <ac:spMkLst>
            <pc:docMk/>
            <pc:sldMk cId="3035888127" sldId="274"/>
            <ac:spMk id="3" creationId="{D72838F0-5AEB-7D9A-3B59-CE04342570B5}"/>
          </ac:spMkLst>
        </pc:spChg>
        <pc:spChg chg="mod">
          <ac:chgData name="Anna Liepold" userId="97187dedd107a29a" providerId="LiveId" clId="{67DF8845-3FAF-4D80-A269-BD081D71BFBE}" dt="2025-07-06T18:32:33.558" v="52" actId="122"/>
          <ac:spMkLst>
            <pc:docMk/>
            <pc:sldMk cId="3035888127" sldId="274"/>
            <ac:spMk id="4" creationId="{33A7B6F2-01A1-D31A-94E5-7C982E2077EB}"/>
          </ac:spMkLst>
        </pc:spChg>
      </pc:sldChg>
      <pc:sldChg chg="modSp add">
        <pc:chgData name="Anna Liepold" userId="97187dedd107a29a" providerId="LiveId" clId="{67DF8845-3FAF-4D80-A269-BD081D71BFBE}" dt="2025-07-06T18:32:41.031" v="54" actId="122"/>
        <pc:sldMkLst>
          <pc:docMk/>
          <pc:sldMk cId="1366941065" sldId="275"/>
        </pc:sldMkLst>
        <pc:spChg chg="mod">
          <ac:chgData name="Anna Liepold" userId="97187dedd107a29a" providerId="LiveId" clId="{67DF8845-3FAF-4D80-A269-BD081D71BFBE}" dt="2025-07-06T18:32:38.055" v="53" actId="122"/>
          <ac:spMkLst>
            <pc:docMk/>
            <pc:sldMk cId="1366941065" sldId="275"/>
            <ac:spMk id="3" creationId="{364E2F90-FC92-8CB7-CAC8-52FB0F92BBE7}"/>
          </ac:spMkLst>
        </pc:spChg>
        <pc:spChg chg="mod">
          <ac:chgData name="Anna Liepold" userId="97187dedd107a29a" providerId="LiveId" clId="{67DF8845-3FAF-4D80-A269-BD081D71BFBE}" dt="2025-07-06T18:32:41.031" v="54" actId="122"/>
          <ac:spMkLst>
            <pc:docMk/>
            <pc:sldMk cId="1366941065" sldId="275"/>
            <ac:spMk id="4" creationId="{10CA7284-D75D-94AE-AFE9-6ED13D6191ED}"/>
          </ac:spMkLst>
        </pc:spChg>
      </pc:sldChg>
      <pc:sldChg chg="delSp modSp add mod">
        <pc:chgData name="Anna Liepold" userId="97187dedd107a29a" providerId="LiveId" clId="{67DF8845-3FAF-4D80-A269-BD081D71BFBE}" dt="2025-07-06T18:32:46.110" v="55" actId="122"/>
        <pc:sldMkLst>
          <pc:docMk/>
          <pc:sldMk cId="3734994470" sldId="276"/>
        </pc:sldMkLst>
        <pc:spChg chg="mod">
          <ac:chgData name="Anna Liepold" userId="97187dedd107a29a" providerId="LiveId" clId="{67DF8845-3FAF-4D80-A269-BD081D71BFBE}" dt="2025-07-06T18:32:46.110" v="55" actId="122"/>
          <ac:spMkLst>
            <pc:docMk/>
            <pc:sldMk cId="3734994470" sldId="276"/>
            <ac:spMk id="3" creationId="{44C2BDED-EE8B-DDE2-C26B-25F1001C1716}"/>
          </ac:spMkLst>
        </pc:spChg>
        <pc:spChg chg="del mod">
          <ac:chgData name="Anna Liepold" userId="97187dedd107a29a" providerId="LiveId" clId="{67DF8845-3FAF-4D80-A269-BD081D71BFBE}" dt="2025-07-06T18:32:24.276" v="50" actId="478"/>
          <ac:spMkLst>
            <pc:docMk/>
            <pc:sldMk cId="3734994470" sldId="276"/>
            <ac:spMk id="4" creationId="{A43E4D39-B614-6CA5-01AF-E0263E747F1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BBFB8-7FD0-FF61-B34B-A5AC2EF0F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9F66A2-DEC1-95A8-5BE6-BE288307E7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3C0C52-2E2A-B720-70E7-4EC7F7AFA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962171-6CE6-051E-9146-CA7021342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F2C01D-2BF7-1441-9243-D54E548A2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38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44581-D090-B362-3DE6-317CD30BB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EE01DBB-2BEF-4A4A-F799-341B0FCF3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D65A33-A9D0-3E60-5C10-14EA8962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D8BCAA-FB90-E856-F602-81314078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A1B102-B5BD-3FF0-604E-1110111D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27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88217C1-2202-3C3C-8BB6-4D5B69ECDC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6F540E-B97D-C802-A79E-0B158E7E0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E38F33-A253-98CE-2C95-20CCB417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8AB4BE-DA4B-C8C3-F05B-90BCBF21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E00282-E800-3E8F-B4FE-24D5A09B6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43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EFFBE-6508-F15B-C40C-A6B4E264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BDE9C7-39E2-B79E-D8C7-F5ED0214E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F69E98-AE80-73E3-8847-CBB34E1FE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110DCC-5B98-9A08-47BE-2357159AB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162A1D-DF19-72BB-9A34-09E58F69B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22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19086-6E96-1962-14EF-4D5CE366A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FBF758-0B80-6F31-8FEC-1D7CDFC58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F2A467-7188-4E0F-7351-79F7FE72B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D90B2D-4E82-08EA-5A68-5851F998E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2BA301-781F-0C73-3CE9-34A9A9A0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56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E4BD6-E195-1AF1-6BE1-7FA54CD7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85EA4F-2D18-CE5A-381A-0D3AEFDA0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A78CF21-A556-1E01-579C-AE0BE49BE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47D2B0-9109-24AA-EF02-3EE728B61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5AA4C6-5DCE-1393-13B4-EA72716B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C7BF10-A878-6100-E37C-4A513BCF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22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315830-A514-6E7D-4BAE-83BF4BC58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07176D-4D77-1760-6291-CF5F35D7E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B214AD-1566-9EB4-61B5-95DF9DC6B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7743DE-94A6-149B-1B59-C744485CCB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DA4D989-DF80-0DF0-D309-0A30800A42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3EE7A5F-1C75-FD90-97DA-8D8038E6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50B5B7-6A79-4463-0E13-351C30D2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C2B4F0-4C5A-1E22-8426-34B18751D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54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304FE-9168-DB06-8ED6-D3F996857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C66858-953B-A73F-8BE0-8CCA14EB7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62B962-87D0-985F-4514-22484C203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D5902F-B677-303A-05F2-614D6D504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67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E80B11-9BFF-A1B1-6B12-8B445A765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FD26DC-3EAB-CF99-438A-AA2D6D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A60EB6-5EAB-222D-FB5B-C15529ED8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71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D73F8B-6C6F-1F17-0C32-6E488371F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3AEF44-A053-A031-7809-3884CAA32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F322F8-CBC3-D7E8-38A5-1A8A43EF1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3A326B-4AF6-2FD0-CAC5-82BAD28B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455DAA-D9C7-CFAB-2587-43D121A8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2AD997-541B-F391-162B-CADE374D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70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05C6B-ABF8-858A-4084-1568BE05A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9F08DC8-9FC5-08D2-5D38-3061E489C3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4946B1-17BA-8818-D8EB-AFA76C0CB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250945-4AF3-4184-CB46-976D10D87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1FDDF20-844F-8050-3023-9707433CD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AACB7A-E958-1413-3741-CA5BA54C9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32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CC5A18C-EF24-B1AA-94C1-A42D40078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3F1186-C3C7-B049-2F84-7F5642F90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3E1191-E8B5-B388-02D1-4F5FE140B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CAC020-6075-43B8-AA08-E882A7CDC169}" type="datetimeFigureOut">
              <a:rPr lang="de-DE" smtClean="0"/>
              <a:t>06.07.2025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177FAE-B833-09D6-C6D9-921D54AEB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7F9304-8E63-76FC-D405-65BBA59C0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1F6862-99FD-4C14-9229-C1C8D93DB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64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D0A082B-FC85-AC8F-6AC6-5B9E51EDAF2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D0A082B-FC85-AC8F-6AC6-5B9E51EDAF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76E586BF-35F8-E8BE-35C5-61978DE48F6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76E586BF-35F8-E8BE-35C5-61978DE48F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004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77494-62A4-49FE-5CE1-AC310CCB4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676E74C-C811-460C-E21E-18056CC675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676E74C-C811-460C-E21E-18056CC675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BDC80CCB-C4E7-7929-1396-D1B6DF42501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sz="138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BDC80CCB-C4E7-7929-1396-D1B6DF4250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535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4872C-0995-6B5E-64FF-6D9EF65C6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E308354-AA50-42FA-AB2B-3C743B5078C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E308354-AA50-42FA-AB2B-3C743B507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28546721-621C-D5DC-54A5-F56C2234003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de-DE" sz="138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28546721-621C-D5DC-54A5-F56C223400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892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86DDD-F6A6-37E7-4B5A-4D0169B3A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F97BACF-77FE-F40E-7735-A7D6184AE64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F97BACF-77FE-F40E-7735-A7D6184AE6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3808FF8-1764-BA77-46C3-6BD1E7EE247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3808FF8-1764-BA77-46C3-6BD1E7EE24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370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F5009-FBF9-D39B-8F8F-AF582C9C0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7B0A90E-9CF8-33D9-5567-F00D56B058B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7B0A90E-9CF8-33D9-5567-F00D56B058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01BB11FA-21BC-F397-E604-7AB4B0D2E23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01BB11FA-21BC-F397-E604-7AB4B0D2E2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2175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A4AB7-C162-89FD-22A0-7923B906D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FAADAE-0AAB-AA78-9994-FC95B4D0B66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5FAADAE-0AAB-AA78-9994-FC95B4D0B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A7EF1B5E-7411-F992-2550-9DF559E70C4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A7EF1B5E-7411-F992-2550-9DF559E70C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6890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C9690-AF3D-A4E5-1D28-E79A310E8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C7C15FD-F09F-26C4-1B4C-134371FDBC3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C7C15FD-F09F-26C4-1B4C-134371FDBC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8C70CE63-DE67-08C5-818F-C9602EB6B93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8C70CE63-DE67-08C5-818F-C9602EB6B9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524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A9F0C-9431-FE35-D5AF-997618318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387726F-3F6D-8ECE-2C8B-87641BEB413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387726F-3F6D-8ECE-2C8B-87641BEB41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3D8E155-546E-B79F-AD64-EB15B5E514F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39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de-DE" sz="239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3D8E155-546E-B79F-AD64-EB15B5E514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2783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7ACC0-0410-767C-4019-013C54FE2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72838F0-5AEB-7D9A-3B59-CE04342570B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de-DE" sz="23900" b="0" dirty="0"/>
                  <a:t>-</a:t>
                </a:r>
                <a14:m>
                  <m:oMath xmlns:m="http://schemas.openxmlformats.org/officeDocument/2006/math">
                    <m:r>
                      <a:rPr lang="de-DE" sz="239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72838F0-5AEB-7D9A-3B59-CE04342570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1529" t="-27871" b="-187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33A7B6F2-01A1-D31A-94E5-7C982E2077E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de-DE" sz="23900" b="0" dirty="0"/>
                  <a:t>-</a:t>
                </a:r>
                <a14:m>
                  <m:oMath xmlns:m="http://schemas.openxmlformats.org/officeDocument/2006/math">
                    <m:r>
                      <a:rPr lang="de-DE" sz="239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de-DE" sz="239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33A7B6F2-01A1-D31A-94E5-7C982E2077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1529" t="-27871" b="-187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5888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C3374-0854-61F9-9A80-203A6FFB3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64E2F90-FC92-8CB7-CAC8-52FB0F92BBE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de-DE" sz="23900" b="0" dirty="0"/>
                  <a:t>-</a:t>
                </a:r>
                <a14:m>
                  <m:oMath xmlns:m="http://schemas.openxmlformats.org/officeDocument/2006/math">
                    <m:r>
                      <a:rPr lang="de-DE" sz="239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64E2F90-FC92-8CB7-CAC8-52FB0F92BB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1529" t="-27871" b="-187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0CA7284-D75D-94AE-AFE9-6ED13D6191E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de-DE" sz="23900" b="0" dirty="0"/>
                  <a:t>-</a:t>
                </a:r>
                <a14:m>
                  <m:oMath xmlns:m="http://schemas.openxmlformats.org/officeDocument/2006/math">
                    <m:r>
                      <a:rPr lang="de-DE" sz="239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de-DE" sz="239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0CA7284-D75D-94AE-AFE9-6ED13D6191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1529" t="-27871" b="-187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941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FA87D-09A7-2CF4-B7A9-73AF6552E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4C2BDED-EE8B-DDE2-C26B-25F1001C171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de-DE" sz="23900" b="0" dirty="0"/>
                  <a:t>-</a:t>
                </a:r>
                <a14:m>
                  <m:oMath xmlns:m="http://schemas.openxmlformats.org/officeDocument/2006/math">
                    <m:r>
                      <a:rPr lang="de-DE" sz="239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de-DE" sz="239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4C2BDED-EE8B-DDE2-C26B-25F1001C17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1529" t="-27871" b="-187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499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C6512-685D-0295-36ED-1FB8869AA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3C1442F-5B41-8448-A21E-43BBA6BBD1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3C1442F-5B41-8448-A21E-43BBA6BBD1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25140693-FC21-70C2-46ED-557AB3A29EB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25140693-FC21-70C2-46ED-557AB3A29E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042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BE796-3CAE-35CE-CDDE-5DD26D2D8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7C02A4F-F3C0-D551-E74F-E881601ECB1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7C02A4F-F3C0-D551-E74F-E881601ECB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5A68D4A6-B6D6-BBE5-1B6F-6435FF5C17A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38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5A68D4A6-B6D6-BBE5-1B6F-6435FF5C17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172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230CA-CE56-9A85-9CDA-B05585AA1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3D404C7-8B62-9BE2-D88C-B32B572474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3D404C7-8B62-9BE2-D88C-B32B572474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56D41E8A-0BB3-B7A0-90DA-E78DD4D3789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56D41E8A-0BB3-B7A0-90DA-E78DD4D378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5711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0B8B0-8CE3-303E-DEE7-B8F604AF4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A22D903-F679-46F0-DF08-1E92E2E5B8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A22D903-F679-46F0-DF08-1E92E2E5B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B295E57-FB7D-0529-D738-BBD36299F72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B295E57-FB7D-0529-D738-BBD36299F7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815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085D5-702E-701C-3512-549C4513F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3A98BB8-CC64-3EF3-7E32-96038C2148F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3A98BB8-CC64-3EF3-7E32-96038C214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F11A0746-38D7-81FC-92B1-98987ADB0C0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F11A0746-38D7-81FC-92B1-98987ADB0C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079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A5F34-BE4D-6D94-FE07-238D1CAF8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F3B0450-CA57-7020-5389-0C1559613C7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F3B0450-CA57-7020-5389-0C1559613C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667DA8BA-B3B1-66D2-7E52-C9E70D6EE58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667DA8BA-B3B1-66D2-7E52-C9E70D6EE5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85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CC23A-0E4A-2778-FA8A-D1F32274F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067312D-F552-6964-6E0F-41CB0549AE2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067312D-F552-6964-6E0F-41CB0549AE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615F8D02-AE2B-AC75-C6C9-ED7D0E897A1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615F8D02-AE2B-AC75-C6C9-ED7D0E897A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8279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6E49F-0233-1C42-7CA1-B4DBE177E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832B17A-80A9-EECB-F6CB-08D9E6775CA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sz="96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832B17A-80A9-EECB-F6CB-08D9E6775C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71D8FD9-1FE5-378B-C968-9D86A0D220B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3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3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sz="13800" dirty="0"/>
              </a:p>
            </p:txBody>
          </p:sp>
        </mc:Choice>
        <mc:Fallback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171D8FD9-1FE5-378B-C968-9D86A0D220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847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Breitbild</PresentationFormat>
  <Paragraphs>37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Liepold</dc:creator>
  <cp:lastModifiedBy>Anna Liepold</cp:lastModifiedBy>
  <cp:revision>1</cp:revision>
  <dcterms:created xsi:type="dcterms:W3CDTF">2025-07-06T11:19:18Z</dcterms:created>
  <dcterms:modified xsi:type="dcterms:W3CDTF">2025-07-06T20:08:47Z</dcterms:modified>
</cp:coreProperties>
</file>