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Liepold" userId="97187dedd107a29a" providerId="LiveId" clId="{3705CDD0-82A0-4517-9C64-C7EDB0AAE2D6}"/>
    <pc:docChg chg="modSld">
      <pc:chgData name="Anna Liepold" userId="97187dedd107a29a" providerId="LiveId" clId="{3705CDD0-82A0-4517-9C64-C7EDB0AAE2D6}" dt="2025-07-07T10:25:30.323" v="22" actId="20577"/>
      <pc:docMkLst>
        <pc:docMk/>
      </pc:docMkLst>
      <pc:sldChg chg="modSp mod">
        <pc:chgData name="Anna Liepold" userId="97187dedd107a29a" providerId="LiveId" clId="{3705CDD0-82A0-4517-9C64-C7EDB0AAE2D6}" dt="2025-07-07T10:24:48.632" v="5" actId="20577"/>
        <pc:sldMkLst>
          <pc:docMk/>
          <pc:sldMk cId="169432196" sldId="257"/>
        </pc:sldMkLst>
        <pc:graphicFrameChg chg="modGraphic">
          <ac:chgData name="Anna Liepold" userId="97187dedd107a29a" providerId="LiveId" clId="{3705CDD0-82A0-4517-9C64-C7EDB0AAE2D6}" dt="2025-07-07T10:24:48.632" v="5" actId="20577"/>
          <ac:graphicFrameMkLst>
            <pc:docMk/>
            <pc:sldMk cId="169432196" sldId="257"/>
            <ac:graphicFrameMk id="3" creationId="{5F5F7B94-B2F6-6425-F657-EF5E69E0574F}"/>
          </ac:graphicFrameMkLst>
        </pc:graphicFrameChg>
      </pc:sldChg>
      <pc:sldChg chg="modSp mod">
        <pc:chgData name="Anna Liepold" userId="97187dedd107a29a" providerId="LiveId" clId="{3705CDD0-82A0-4517-9C64-C7EDB0AAE2D6}" dt="2025-07-07T10:24:59.189" v="11" actId="20577"/>
        <pc:sldMkLst>
          <pc:docMk/>
          <pc:sldMk cId="1347270657" sldId="258"/>
        </pc:sldMkLst>
        <pc:graphicFrameChg chg="modGraphic">
          <ac:chgData name="Anna Liepold" userId="97187dedd107a29a" providerId="LiveId" clId="{3705CDD0-82A0-4517-9C64-C7EDB0AAE2D6}" dt="2025-07-07T10:24:59.189" v="11" actId="20577"/>
          <ac:graphicFrameMkLst>
            <pc:docMk/>
            <pc:sldMk cId="1347270657" sldId="258"/>
            <ac:graphicFrameMk id="3" creationId="{3D0C4F52-B733-C3DC-5663-2943E8526768}"/>
          </ac:graphicFrameMkLst>
        </pc:graphicFrameChg>
      </pc:sldChg>
      <pc:sldChg chg="modSp mod">
        <pc:chgData name="Anna Liepold" userId="97187dedd107a29a" providerId="LiveId" clId="{3705CDD0-82A0-4517-9C64-C7EDB0AAE2D6}" dt="2025-07-07T10:25:22.928" v="17" actId="20577"/>
        <pc:sldMkLst>
          <pc:docMk/>
          <pc:sldMk cId="260795813" sldId="259"/>
        </pc:sldMkLst>
        <pc:graphicFrameChg chg="modGraphic">
          <ac:chgData name="Anna Liepold" userId="97187dedd107a29a" providerId="LiveId" clId="{3705CDD0-82A0-4517-9C64-C7EDB0AAE2D6}" dt="2025-07-07T10:25:22.928" v="17" actId="20577"/>
          <ac:graphicFrameMkLst>
            <pc:docMk/>
            <pc:sldMk cId="260795813" sldId="259"/>
            <ac:graphicFrameMk id="3" creationId="{A89A2CA1-9B6A-9495-69B8-5F4CCF43C88C}"/>
          </ac:graphicFrameMkLst>
        </pc:graphicFrameChg>
      </pc:sldChg>
      <pc:sldChg chg="modSp mod">
        <pc:chgData name="Anna Liepold" userId="97187dedd107a29a" providerId="LiveId" clId="{3705CDD0-82A0-4517-9C64-C7EDB0AAE2D6}" dt="2025-07-07T10:25:30.323" v="22" actId="20577"/>
        <pc:sldMkLst>
          <pc:docMk/>
          <pc:sldMk cId="880668692" sldId="260"/>
        </pc:sldMkLst>
        <pc:graphicFrameChg chg="modGraphic">
          <ac:chgData name="Anna Liepold" userId="97187dedd107a29a" providerId="LiveId" clId="{3705CDD0-82A0-4517-9C64-C7EDB0AAE2D6}" dt="2025-07-07T10:25:30.323" v="22" actId="20577"/>
          <ac:graphicFrameMkLst>
            <pc:docMk/>
            <pc:sldMk cId="880668692" sldId="260"/>
            <ac:graphicFrameMk id="3" creationId="{27A8B055-D712-BD83-7C79-270A6D7D9B9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77EB0B-5FB3-F90E-392E-7B28D84FA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786BDC-1877-D69F-6C0D-3F13DE4CF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8223E5-AB89-19F9-4523-CB13F2A0A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34FE2D-77A5-EDB7-4CFD-0A589C352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432384-6CD1-DB35-D357-D5841139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71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CC06D0-9357-C5D1-46C0-A6256139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9D8F08-91BE-C2A7-82D1-ADED16E19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B9ED3C-3779-3E35-4278-B5DFDC54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66CDC3-4641-3206-5193-AA22A745A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CD2746-8B73-1B3E-B6F8-4645B352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93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A78C491-7009-4927-73A0-C749984F9E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0AE105-C40B-693D-00A2-866878087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3B048C-B447-50DB-48DA-7CA4E935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74751C-4730-A826-E4C9-AC855C76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4DBF55-9D1D-B889-FF98-C651F3E1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5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4A0ABF-92A6-6309-3DDC-88B625460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9B2A79-E427-505F-2D6C-15F7332C1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47D0DF-6DCD-E689-6CD3-268FD7B6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9D0076-E26B-67E0-4E34-7BD77E4AD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1415C0-6390-B943-40FA-B2BB79E74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20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05D09-CE47-4995-E846-69833A30C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F6D1A2D-B36E-601C-0C66-A8BDD69E4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29ABF1-71EE-83D1-87BC-9DCA61E9C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B415BC-B989-7DD3-D1C9-28DED5B6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175722-9115-4194-7301-13A112DD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46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576E1-885C-7F3F-2793-D3CBBB65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E0C82A-F346-7F18-3C26-A8C7D81A09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F08286-7F0C-6563-2E26-4749A1A95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E97700-C047-BF60-01A2-E83A6071B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EA1EDC-3FEB-B3EE-E9A0-A9A1D59DD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0FC5237-1AFE-1990-FB09-732E1B6F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3E308E-97DB-FD74-A255-67FE41C66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008672-8C8A-ED96-45E0-AA4BB7981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55C8D39-2B01-5DE5-0469-D6CFDCD19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A2340D-97D5-D584-39A1-0E18FD72F5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BD41C3A-27B1-E8C2-EC2C-0D09275F6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50D6330-D917-3424-8413-5BEFA20E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81BE4CA-D60C-2B90-FA29-AC09C88B1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07D7D80-ED9B-8BDA-AB17-9CE8EE324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82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D8573-20BE-652A-E2BC-3B0A2A87F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4A4AB33-7ACB-C0B7-8BE7-49ED44EE3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BA79A-CD22-D459-A895-E66B4913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498783-7AE5-12E2-D881-BD66A551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7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24722E-94D4-6032-C067-86EB5DFFD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0A42BF-1F33-00A3-76CE-6073961E5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FC42A0-3850-E7D9-3BCE-FA516225A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7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5C2F5-7E25-F168-6230-D5A5458BC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3A75B5-6A4C-ABC9-ABCA-8D7212101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EDAAD7-29BB-9A41-2A7A-01558A7E1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924294-9A7F-E2F4-E634-2BD875B51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C7227C-10D6-FD5D-8C30-89CF8DF1D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7B1942-5CD6-9B65-80B8-03DF6E01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78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B5120-C9D1-232B-7F64-F65D0EE23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7791E1-D160-11F8-530D-D6E3209CD2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AE3CEC3-B3ED-BC13-68FF-2802D1F1C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C538D0-AC72-AC80-AE91-249CC1E1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A9B0F1-E487-9C5E-4518-4AD0AC39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52E959-5E70-B0FE-0C59-A5695A18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78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F23F5AA-B0CA-4B4F-ED9D-7CF5E956C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CF0F98F-5799-4ABA-3036-7DAF3BB25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4842AD-0494-1885-3C5C-24F1B7581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74564-8014-4D67-8ADD-037439E0B8A4}" type="datetimeFigureOut">
              <a:rPr lang="de-DE" smtClean="0"/>
              <a:t>07.07.2025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ADBFFB-EE43-9641-814D-99B3BE244F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68196A-DFB8-05D6-297B-DEF172017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809381-9937-40C1-9244-9C1360B796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18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5F5F7B94-B2F6-6425-F657-EF5E69E05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139122"/>
              </p:ext>
            </p:extLst>
          </p:nvPr>
        </p:nvGraphicFramePr>
        <p:xfrm>
          <a:off x="861060" y="683090"/>
          <a:ext cx="10469880" cy="53336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9960">
                  <a:extLst>
                    <a:ext uri="{9D8B030D-6E8A-4147-A177-3AD203B41FA5}">
                      <a16:colId xmlns:a16="http://schemas.microsoft.com/office/drawing/2014/main" val="1438279379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994755401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509908798"/>
                    </a:ext>
                  </a:extLst>
                </a:gridCol>
              </a:tblGrid>
              <a:tr h="26668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90344"/>
                  </a:ext>
                </a:extLst>
              </a:tr>
              <a:tr h="26668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1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32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0E8AB-EFB3-8559-63DC-A77170101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3D0C4F52-B733-C3DC-5663-2943E8526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859127"/>
              </p:ext>
            </p:extLst>
          </p:nvPr>
        </p:nvGraphicFramePr>
        <p:xfrm>
          <a:off x="861060" y="683090"/>
          <a:ext cx="10469880" cy="53336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9960">
                  <a:extLst>
                    <a:ext uri="{9D8B030D-6E8A-4147-A177-3AD203B41FA5}">
                      <a16:colId xmlns:a16="http://schemas.microsoft.com/office/drawing/2014/main" val="1438279379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994755401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509908798"/>
                    </a:ext>
                  </a:extLst>
                </a:gridCol>
              </a:tblGrid>
              <a:tr h="26668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90344"/>
                  </a:ext>
                </a:extLst>
              </a:tr>
              <a:tr h="26668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1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27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D2403-AEEF-2AC9-7711-64BB6C7BB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A89A2CA1-9B6A-9495-69B8-5F4CCF43C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198614"/>
              </p:ext>
            </p:extLst>
          </p:nvPr>
        </p:nvGraphicFramePr>
        <p:xfrm>
          <a:off x="861060" y="683090"/>
          <a:ext cx="10469880" cy="53336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9960">
                  <a:extLst>
                    <a:ext uri="{9D8B030D-6E8A-4147-A177-3AD203B41FA5}">
                      <a16:colId xmlns:a16="http://schemas.microsoft.com/office/drawing/2014/main" val="1438279379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994755401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509908798"/>
                    </a:ext>
                  </a:extLst>
                </a:gridCol>
              </a:tblGrid>
              <a:tr h="26668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90344"/>
                  </a:ext>
                </a:extLst>
              </a:tr>
              <a:tr h="26668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1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95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69FC5-9A85-7061-FCCF-D376D545C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27A8B055-D712-BD83-7C79-270A6D7D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61648"/>
              </p:ext>
            </p:extLst>
          </p:nvPr>
        </p:nvGraphicFramePr>
        <p:xfrm>
          <a:off x="861060" y="683090"/>
          <a:ext cx="10469880" cy="53336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9960">
                  <a:extLst>
                    <a:ext uri="{9D8B030D-6E8A-4147-A177-3AD203B41FA5}">
                      <a16:colId xmlns:a16="http://schemas.microsoft.com/office/drawing/2014/main" val="1438279379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994755401"/>
                    </a:ext>
                  </a:extLst>
                </a:gridCol>
                <a:gridCol w="3489960">
                  <a:extLst>
                    <a:ext uri="{9D8B030D-6E8A-4147-A177-3AD203B41FA5}">
                      <a16:colId xmlns:a16="http://schemas.microsoft.com/office/drawing/2014/main" val="3509908798"/>
                    </a:ext>
                  </a:extLst>
                </a:gridCol>
              </a:tblGrid>
              <a:tr h="26668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</a:p>
                    <a:p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90344"/>
                  </a:ext>
                </a:extLst>
              </a:tr>
              <a:tr h="26668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1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66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12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Liepold</dc:creator>
  <cp:lastModifiedBy>Anna Liepold</cp:lastModifiedBy>
  <cp:revision>1</cp:revision>
  <dcterms:created xsi:type="dcterms:W3CDTF">2025-07-06T18:51:11Z</dcterms:created>
  <dcterms:modified xsi:type="dcterms:W3CDTF">2025-07-07T10:25:33Z</dcterms:modified>
</cp:coreProperties>
</file>